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B75F9-7A82-20A3-BF0E-C855186CF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26C571-6B7E-4A12-2E70-E7CAE29C7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914B49-C44D-C54C-E7DF-BC86C89B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961C7D-9216-C3A5-A16C-9CFF3F9E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6C4B99-F3D7-DE50-486C-C94FC875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95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20AC4-66AD-1E10-962D-7F67ED8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6350F1-6E58-BCB3-570B-61B5A4291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530874-0FE2-7E99-3EA4-B341B2DA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1A3DA3-9EB7-E9BB-8772-C2325842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5D2E0-43C3-F369-5D03-9CE2FB79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82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62E6F0-6E50-7204-F864-21938654B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CD373A-84A1-B886-958F-6CCE42EA6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A34BE1-5D38-C186-A7D2-C6B3E365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7561C5-D6B8-7F40-10D2-5FE8733A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C9C96E-87E1-D632-A09A-77E8FB91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3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FE52C-74F1-8049-816F-CB355FCC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39668D-64C6-B08C-76F0-9986C9F8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24DC81-360D-0BD7-4BF4-36E6C06E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B98B31-D599-3A47-010B-DABC2006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629C69-6ABD-ECFD-2A9A-C5363618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4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401BC-990B-435E-3EA2-C610EC3A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C2056E-C7B5-5718-77B2-E70FA04E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414FF-B962-2420-2567-35F4CEFC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2FBC05-23ED-81CB-993C-EA4E1C09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C22FA-CFB9-CC92-3E56-BEDEC677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45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7E608-C867-ACB4-6985-0F217392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4A6FBC-3D58-7663-314A-C83276935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2276AC-BAEB-5918-EBE6-106E2A67F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F7C9C0-109A-6CB2-465D-95A10F5C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1BC136-4F97-1280-C20B-12EC560C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36A604-90CC-A605-9B3E-956EDF11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68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D6EDC-5697-F56C-2632-30C549169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CCAA3D-3B06-27B9-2DE8-038EABEFA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E6D51D-B381-F96A-0B81-AF6A3F466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7436D8-FD91-96DD-E20F-BD1377A3A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29D8B8-391F-D0BB-D690-4CD93E026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BC6AFE-43E5-EDD4-ABDD-0E5015EE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0F2D74-4F49-45FC-A664-46F27FF7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7D0952-6299-B06E-8640-E61A7844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34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DBDE6-FB64-66C2-3D11-DCAEE457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03E8D5-9471-028E-A2CE-E8E464E5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7762FC-2149-63B4-AE81-6086BC2D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D9C9CC-6A19-9ACA-68CF-35A7F007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26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CD62CE-9CAE-FE5A-09CE-E4F82009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BC3ACB-0DE0-C0B4-2F1B-8E2F934A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4AD0C8-24E0-D225-06E5-94D3858F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96A65-FC2D-CC86-3FAB-FB145904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A4F80-332D-41E0-7CA8-8DA9CD05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53EAFA-DC45-61D0-7E34-788528F95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06175-2445-2069-B878-5F4A5A4BC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18321-ED00-0E3F-2926-E97612FC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EE5C64-C39A-D83B-7599-592211DF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2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016AA-831A-E266-8EDB-2D7CA3B3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DEC51F-BBE4-A487-4D30-2969E6E3B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E50DFD-866A-5CEF-AC94-56A34FB7B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7570A-B899-F4A5-1F17-15A23CF6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B7D14B-18B2-CB2B-4438-89A25674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61FAB8-BF93-5461-483E-2B012B93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7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B905-3A4F-B66F-5231-51C15DFF2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4EC3BA-876E-5C91-95DE-CDA7927BF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79862C-0827-DEEA-38BD-D4BB970E5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524B0-FF23-4491-9EB7-90A5B0BD24A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043957-A88E-1946-36D7-87EC2B074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6F66EA-4369-4C2F-B30F-53745E31B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BC3DE-7B0D-47BB-9A3C-7BCFADA90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68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5FD69-F1BA-1A7A-E960-0C0AA1607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"/>
            <a:ext cx="9144000" cy="2387600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YS Text"/>
              </a:rPr>
              <a:t>Lasers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49FEB7-EB3A-E74D-66A4-FFD8E9988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66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1E262-1B0E-C3C4-0696-8AE9FBB0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exactly are lasers?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1AAD006-C395-B540-7D95-A04D2BB5A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9856" y="1517968"/>
            <a:ext cx="8518824" cy="44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1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42511-E821-B3ED-82B5-0DBEA96D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YS Text"/>
              </a:rPr>
              <a:t>The principle of operation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07D0D77-E584-A48B-D4FE-DBFE581E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0288" y="2366020"/>
            <a:ext cx="10515600" cy="32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1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C6EDE-CFD3-DA34-4D07-CA424A50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does the laser </a:t>
            </a:r>
            <a:r>
              <a:rPr lang="en-US" dirty="0"/>
              <a:t>consist of?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1F37C6C-DCF0-87E7-CBBE-5D76CBCD6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864" y="1433739"/>
            <a:ext cx="8668139" cy="48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3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848E2-B120-5A78-53C3-159F8F37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they used for?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EE9FBD-7AEC-0F88-505F-131A9C63C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45" t="20438" r="223" b="1772"/>
          <a:stretch/>
        </p:blipFill>
        <p:spPr>
          <a:xfrm>
            <a:off x="744894" y="1476084"/>
            <a:ext cx="9220200" cy="45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495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</Words>
  <Application>Microsoft Office PowerPoint</Application>
  <PresentationFormat>Широкоэкранный</PresentationFormat>
  <Paragraphs>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YS Text</vt:lpstr>
      <vt:lpstr>Тема Office</vt:lpstr>
      <vt:lpstr>Lasers</vt:lpstr>
      <vt:lpstr>What exactly are lasers?</vt:lpstr>
      <vt:lpstr>The principle of operation</vt:lpstr>
      <vt:lpstr>What does the laser consist of?</vt:lpstr>
      <vt:lpstr>What are they used for?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это я не приму</dc:creator>
  <cp:lastModifiedBy>это я не приму</cp:lastModifiedBy>
  <cp:revision>1</cp:revision>
  <dcterms:created xsi:type="dcterms:W3CDTF">2025-04-03T20:15:51Z</dcterms:created>
  <dcterms:modified xsi:type="dcterms:W3CDTF">2025-04-03T20:22:07Z</dcterms:modified>
</cp:coreProperties>
</file>